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50" r:id="rId2"/>
    <p:sldMasterId id="2147483692" r:id="rId3"/>
    <p:sldMasterId id="2147483682" r:id="rId4"/>
    <p:sldMasterId id="2147483656" r:id="rId5"/>
    <p:sldMasterId id="2147483660" r:id="rId6"/>
    <p:sldMasterId id="2147483662" r:id="rId7"/>
    <p:sldMasterId id="2147483664" r:id="rId8"/>
    <p:sldMasterId id="2147483666" r:id="rId9"/>
    <p:sldMasterId id="2147483668" r:id="rId10"/>
    <p:sldMasterId id="2147483670" r:id="rId11"/>
    <p:sldMasterId id="2147483672" r:id="rId12"/>
    <p:sldMasterId id="2147483674" r:id="rId13"/>
    <p:sldMasterId id="2147483676" r:id="rId14"/>
    <p:sldMasterId id="2147483678" r:id="rId15"/>
    <p:sldMasterId id="2147483688" r:id="rId16"/>
    <p:sldMasterId id="2147483695" r:id="rId17"/>
    <p:sldMasterId id="2147483697" r:id="rId18"/>
  </p:sldMasterIdLst>
  <p:notesMasterIdLst>
    <p:notesMasterId r:id="rId37"/>
  </p:notesMasterIdLst>
  <p:sldIdLst>
    <p:sldId id="292" r:id="rId19"/>
    <p:sldId id="293" r:id="rId20"/>
    <p:sldId id="299" r:id="rId21"/>
    <p:sldId id="285" r:id="rId22"/>
    <p:sldId id="287" r:id="rId23"/>
    <p:sldId id="295" r:id="rId24"/>
    <p:sldId id="290" r:id="rId25"/>
    <p:sldId id="266" r:id="rId26"/>
    <p:sldId id="296" r:id="rId27"/>
    <p:sldId id="268" r:id="rId28"/>
    <p:sldId id="297" r:id="rId29"/>
    <p:sldId id="269" r:id="rId30"/>
    <p:sldId id="270" r:id="rId31"/>
    <p:sldId id="271" r:id="rId32"/>
    <p:sldId id="272" r:id="rId33"/>
    <p:sldId id="276" r:id="rId34"/>
    <p:sldId id="298" r:id="rId35"/>
    <p:sldId id="300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B3E6"/>
    <a:srgbClr val="00214E"/>
    <a:srgbClr val="00264A"/>
    <a:srgbClr val="69AD40"/>
    <a:srgbClr val="6E0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3"/>
    <p:restoredTop sz="94674"/>
  </p:normalViewPr>
  <p:slideViewPr>
    <p:cSldViewPr snapToGrid="0" snapToObjects="1">
      <p:cViewPr varScale="1">
        <p:scale>
          <a:sx n="97" d="100"/>
          <a:sy n="97" d="100"/>
        </p:scale>
        <p:origin x="9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9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E224E-2046-0D4F-8FAA-76DE18A2A064}" type="datetimeFigureOut">
              <a:rPr lang="fr-FR" smtClean="0"/>
              <a:t>18/10/2018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A1156-54A9-994A-82BB-BC5A9BC7BA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71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10"/>
          <p:cNvSpPr>
            <a:spLocks noGrp="1"/>
          </p:cNvSpPr>
          <p:nvPr>
            <p:ph type="pic" sz="quarter" idx="10"/>
          </p:nvPr>
        </p:nvSpPr>
        <p:spPr>
          <a:xfrm>
            <a:off x="1344000" y="2048337"/>
            <a:ext cx="4608000" cy="4114863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8" name="Espace réservé pour une image  10"/>
          <p:cNvSpPr>
            <a:spLocks noGrp="1"/>
          </p:cNvSpPr>
          <p:nvPr>
            <p:ph type="pic" sz="quarter" idx="11"/>
          </p:nvPr>
        </p:nvSpPr>
        <p:spPr>
          <a:xfrm>
            <a:off x="6240016" y="2048337"/>
            <a:ext cx="4608000" cy="4114863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11"/>
          <p:cNvSpPr>
            <a:spLocks noGrp="1"/>
          </p:cNvSpPr>
          <p:nvPr>
            <p:ph type="pic" sz="quarter" idx="10"/>
          </p:nvPr>
        </p:nvSpPr>
        <p:spPr>
          <a:xfrm>
            <a:off x="1341968" y="2178242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pour une image  11"/>
          <p:cNvSpPr>
            <a:spLocks noGrp="1"/>
          </p:cNvSpPr>
          <p:nvPr>
            <p:ph type="pic" sz="quarter" idx="11"/>
          </p:nvPr>
        </p:nvSpPr>
        <p:spPr>
          <a:xfrm>
            <a:off x="6239189" y="2176674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pour une image  11"/>
          <p:cNvSpPr>
            <a:spLocks noGrp="1"/>
          </p:cNvSpPr>
          <p:nvPr>
            <p:ph type="pic" sz="quarter" idx="12"/>
          </p:nvPr>
        </p:nvSpPr>
        <p:spPr>
          <a:xfrm>
            <a:off x="1343473" y="4344497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9" name="Espace réservé pour une image  11"/>
          <p:cNvSpPr>
            <a:spLocks noGrp="1"/>
          </p:cNvSpPr>
          <p:nvPr>
            <p:ph type="pic" sz="quarter" idx="13"/>
          </p:nvPr>
        </p:nvSpPr>
        <p:spPr>
          <a:xfrm>
            <a:off x="6240017" y="4346257"/>
            <a:ext cx="4436529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8"/>
          <p:cNvSpPr>
            <a:spLocks noGrp="1"/>
          </p:cNvSpPr>
          <p:nvPr>
            <p:ph type="pic" sz="quarter" idx="10"/>
          </p:nvPr>
        </p:nvSpPr>
        <p:spPr>
          <a:xfrm>
            <a:off x="1103446" y="2048337"/>
            <a:ext cx="10473831" cy="4116967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9"/>
          <p:cNvSpPr>
            <a:spLocks noGrp="1"/>
          </p:cNvSpPr>
          <p:nvPr>
            <p:ph type="pic" sz="quarter" idx="10"/>
          </p:nvPr>
        </p:nvSpPr>
        <p:spPr>
          <a:xfrm>
            <a:off x="6192000" y="2120793"/>
            <a:ext cx="4704000" cy="4042407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8" name="Espace réservé du texte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03446" y="3355782"/>
            <a:ext cx="4717279" cy="1572426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aseline="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 smtClean="0"/>
              <a:t>Musdandis</a:t>
            </a:r>
            <a:r>
              <a:rPr lang="fr-BE" dirty="0" smtClean="0"/>
              <a:t> </a:t>
            </a:r>
            <a:r>
              <a:rPr lang="fr-BE" dirty="0" err="1" smtClean="0"/>
              <a:t>dolentia</a:t>
            </a:r>
            <a:r>
              <a:rPr lang="fr-BE" dirty="0" smtClean="0"/>
              <a:t> qui </a:t>
            </a:r>
            <a:r>
              <a:rPr lang="fr-BE" dirty="0" err="1" smtClean="0"/>
              <a:t>ditat</a:t>
            </a:r>
            <a:endParaRPr lang="fr-BE" dirty="0" smtClean="0"/>
          </a:p>
          <a:p>
            <a:pPr lvl="0"/>
            <a:endParaRPr lang="fr-BE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13"/>
          <p:cNvSpPr>
            <a:spLocks noGrp="1"/>
          </p:cNvSpPr>
          <p:nvPr>
            <p:ph type="pic" sz="quarter" idx="10"/>
          </p:nvPr>
        </p:nvSpPr>
        <p:spPr>
          <a:xfrm>
            <a:off x="1670602" y="1857628"/>
            <a:ext cx="4384457" cy="2112536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pour une image  13"/>
          <p:cNvSpPr>
            <a:spLocks noGrp="1"/>
          </p:cNvSpPr>
          <p:nvPr>
            <p:ph type="pic" sz="quarter" idx="11"/>
          </p:nvPr>
        </p:nvSpPr>
        <p:spPr>
          <a:xfrm>
            <a:off x="6382102" y="4196056"/>
            <a:ext cx="4384457" cy="2112536"/>
          </a:xfrm>
          <a:prstGeom prst="rect">
            <a:avLst/>
          </a:prstGeom>
        </p:spPr>
        <p:txBody>
          <a:bodyPr/>
          <a:lstStyle/>
          <a:p>
            <a:endParaRPr lang="fr-BE" dirty="0"/>
          </a:p>
        </p:txBody>
      </p:sp>
      <p:sp>
        <p:nvSpPr>
          <p:cNvPr id="6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82102" y="1854029"/>
            <a:ext cx="4384457" cy="21120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 smtClean="0"/>
              <a:t>Dolentia</a:t>
            </a:r>
            <a:r>
              <a:rPr lang="fr-BE" dirty="0" smtClean="0"/>
              <a:t> </a:t>
            </a:r>
            <a:r>
              <a:rPr lang="fr-BE" dirty="0" err="1" smtClean="0"/>
              <a:t>musdandis</a:t>
            </a:r>
            <a:r>
              <a:rPr lang="fr-BE" dirty="0" smtClean="0"/>
              <a:t> qui </a:t>
            </a:r>
            <a:r>
              <a:rPr lang="fr-BE" dirty="0" err="1" smtClean="0"/>
              <a:t>ditat</a:t>
            </a:r>
            <a:r>
              <a:rPr lang="fr-BE" dirty="0" smtClean="0"/>
              <a:t> </a:t>
            </a:r>
            <a:r>
              <a:rPr lang="fr-BE" dirty="0" err="1" smtClean="0"/>
              <a:t>orrores</a:t>
            </a:r>
            <a:r>
              <a:rPr lang="fr-BE" dirty="0" smtClean="0"/>
              <a:t> </a:t>
            </a:r>
            <a:r>
              <a:rPr lang="fr-BE" dirty="0" err="1" smtClean="0"/>
              <a:t>tiatur</a:t>
            </a:r>
            <a:r>
              <a:rPr lang="fr-BE" dirty="0" smtClean="0"/>
              <a:t> </a:t>
            </a:r>
            <a:r>
              <a:rPr lang="fr-BE" dirty="0" err="1" smtClean="0"/>
              <a:t>rectem</a:t>
            </a:r>
            <a:r>
              <a:rPr lang="fr-BE" dirty="0" smtClean="0"/>
              <a:t> </a:t>
            </a:r>
            <a:r>
              <a:rPr lang="fr-BE" dirty="0" err="1" smtClean="0"/>
              <a:t>laborunt</a:t>
            </a:r>
            <a:r>
              <a:rPr lang="fr-BE" dirty="0" smtClean="0"/>
              <a:t> </a:t>
            </a:r>
            <a:r>
              <a:rPr lang="fr-BE" dirty="0" err="1" smtClean="0"/>
              <a:t>exeaque</a:t>
            </a:r>
            <a:r>
              <a:rPr lang="fr-BE" dirty="0" smtClean="0"/>
              <a:t> </a:t>
            </a:r>
            <a:r>
              <a:rPr lang="fr-BE" dirty="0" err="1" smtClean="0"/>
              <a:t>eos</a:t>
            </a:r>
            <a:r>
              <a:rPr lang="fr-BE" dirty="0" smtClean="0"/>
              <a:t> </a:t>
            </a:r>
            <a:r>
              <a:rPr lang="fr-BE" dirty="0" err="1" smtClean="0"/>
              <a:t>ius</a:t>
            </a:r>
            <a:r>
              <a:rPr lang="fr-BE" dirty="0" smtClean="0"/>
              <a:t>, con </a:t>
            </a:r>
            <a:r>
              <a:rPr lang="fr-BE" dirty="0" err="1" smtClean="0"/>
              <a:t>nihillaboria</a:t>
            </a:r>
            <a:endParaRPr lang="fr-BE" dirty="0" smtClean="0"/>
          </a:p>
          <a:p>
            <a:pPr lvl="0"/>
            <a:endParaRPr lang="fr-BE" dirty="0"/>
          </a:p>
        </p:txBody>
      </p:sp>
      <p:sp>
        <p:nvSpPr>
          <p:cNvPr id="9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1669990" y="4194313"/>
            <a:ext cx="4384457" cy="211204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1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 smtClean="0"/>
              <a:t>Dolentia</a:t>
            </a:r>
            <a:r>
              <a:rPr lang="fr-BE" dirty="0" smtClean="0"/>
              <a:t> </a:t>
            </a:r>
            <a:r>
              <a:rPr lang="fr-BE" dirty="0" err="1" smtClean="0"/>
              <a:t>musdandis</a:t>
            </a:r>
            <a:r>
              <a:rPr lang="fr-BE" dirty="0" smtClean="0"/>
              <a:t> qui </a:t>
            </a:r>
            <a:r>
              <a:rPr lang="fr-BE" dirty="0" err="1" smtClean="0"/>
              <a:t>ditat</a:t>
            </a:r>
            <a:r>
              <a:rPr lang="fr-BE" dirty="0" smtClean="0"/>
              <a:t> </a:t>
            </a:r>
            <a:r>
              <a:rPr lang="fr-BE" dirty="0" err="1" smtClean="0"/>
              <a:t>orrores</a:t>
            </a:r>
            <a:r>
              <a:rPr lang="fr-BE" dirty="0" smtClean="0"/>
              <a:t> </a:t>
            </a:r>
            <a:r>
              <a:rPr lang="fr-BE" dirty="0" err="1" smtClean="0"/>
              <a:t>tiatur</a:t>
            </a:r>
            <a:r>
              <a:rPr lang="fr-BE" dirty="0" smtClean="0"/>
              <a:t> rectem </a:t>
            </a:r>
            <a:r>
              <a:rPr lang="fr-BE" dirty="0" err="1" smtClean="0"/>
              <a:t>laborunt</a:t>
            </a:r>
            <a:r>
              <a:rPr lang="fr-BE" dirty="0" smtClean="0"/>
              <a:t> </a:t>
            </a:r>
            <a:r>
              <a:rPr lang="fr-BE" dirty="0" err="1" smtClean="0"/>
              <a:t>exeaque</a:t>
            </a:r>
            <a:r>
              <a:rPr lang="fr-BE" dirty="0" smtClean="0"/>
              <a:t> </a:t>
            </a:r>
            <a:r>
              <a:rPr lang="fr-BE" dirty="0" err="1" smtClean="0"/>
              <a:t>eos</a:t>
            </a:r>
            <a:r>
              <a:rPr lang="fr-BE" dirty="0" smtClean="0"/>
              <a:t> </a:t>
            </a:r>
            <a:r>
              <a:rPr lang="fr-BE" dirty="0" err="1" smtClean="0"/>
              <a:t>ius</a:t>
            </a:r>
            <a:r>
              <a:rPr lang="fr-BE" dirty="0" smtClean="0"/>
              <a:t>, con </a:t>
            </a:r>
            <a:r>
              <a:rPr lang="fr-BE" dirty="0" err="1" smtClean="0"/>
              <a:t>nihillaboria</a:t>
            </a:r>
            <a:endParaRPr lang="fr-BE" dirty="0" smtClean="0"/>
          </a:p>
          <a:p>
            <a:pPr lvl="0"/>
            <a:endParaRPr lang="fr-BE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1365048" y="2988654"/>
            <a:ext cx="9776477" cy="933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179388" algn="l"/>
              </a:tabLst>
              <a:defRPr sz="66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Merci</a:t>
            </a:r>
            <a:endParaRPr lang="fr-BE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2586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69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19"/>
          <p:cNvSpPr>
            <a:spLocks noGrp="1"/>
          </p:cNvSpPr>
          <p:nvPr>
            <p:ph type="body" sz="quarter" idx="10" hasCustomPrompt="1"/>
          </p:nvPr>
        </p:nvSpPr>
        <p:spPr>
          <a:xfrm>
            <a:off x="5697392" y="6234478"/>
            <a:ext cx="5664200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aseline="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Titre de la présentation</a:t>
            </a:r>
            <a:endParaRPr lang="fr-BE" dirty="0"/>
          </a:p>
        </p:txBody>
      </p:sp>
      <p:sp>
        <p:nvSpPr>
          <p:cNvPr id="10" name="Espace réservé du texte 21"/>
          <p:cNvSpPr>
            <a:spLocks noGrp="1"/>
          </p:cNvSpPr>
          <p:nvPr>
            <p:ph type="body" sz="quarter" idx="11" hasCustomPrompt="1"/>
          </p:nvPr>
        </p:nvSpPr>
        <p:spPr>
          <a:xfrm>
            <a:off x="11218006" y="6234988"/>
            <a:ext cx="720460" cy="4312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n°</a:t>
            </a:r>
            <a:endParaRPr lang="fr-BE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8"/>
          <p:cNvSpPr>
            <a:spLocks noGrp="1"/>
          </p:cNvSpPr>
          <p:nvPr>
            <p:ph type="pic" sz="quarter" idx="10"/>
          </p:nvPr>
        </p:nvSpPr>
        <p:spPr>
          <a:xfrm>
            <a:off x="1081548" y="2068082"/>
            <a:ext cx="11110451" cy="4789918"/>
          </a:xfrm>
          <a:prstGeom prst="rect">
            <a:avLst/>
          </a:prstGeom>
        </p:spPr>
        <p:txBody>
          <a:bodyPr/>
          <a:lstStyle/>
          <a:p>
            <a:endParaRPr lang="fr-BE" dirty="0"/>
          </a:p>
        </p:txBody>
      </p:sp>
      <p:sp>
        <p:nvSpPr>
          <p:cNvPr id="6" name="Espace réservé du texte 19"/>
          <p:cNvSpPr>
            <a:spLocks noGrp="1"/>
          </p:cNvSpPr>
          <p:nvPr>
            <p:ph type="body" sz="quarter" idx="13"/>
          </p:nvPr>
        </p:nvSpPr>
        <p:spPr>
          <a:xfrm>
            <a:off x="2159563" y="4869160"/>
            <a:ext cx="6576731" cy="1548172"/>
          </a:xfrm>
          <a:prstGeom prst="rect">
            <a:avLst/>
          </a:prstGeom>
          <a:solidFill>
            <a:srgbClr val="5DB3E6">
              <a:alpha val="78824"/>
            </a:srgbClr>
          </a:solidFill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800" b="1" baseline="0">
                <a:ln>
                  <a:noFill/>
                </a:ln>
                <a:noFill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fr-BE" dirty="0"/>
          </a:p>
        </p:txBody>
      </p:sp>
      <p:sp>
        <p:nvSpPr>
          <p:cNvPr id="9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2256003" y="5096487"/>
            <a:ext cx="6255608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	Titre de la présentation</a:t>
            </a:r>
            <a:endParaRPr lang="fr-BE" dirty="0"/>
          </a:p>
        </p:txBody>
      </p:sp>
      <p:sp>
        <p:nvSpPr>
          <p:cNvPr id="11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2256003" y="5539714"/>
            <a:ext cx="6255608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	DATE 2018</a:t>
            </a:r>
            <a:endParaRPr lang="fr-BE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1298895" y="5742864"/>
            <a:ext cx="4691706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	Titre de la présentation</a:t>
            </a:r>
            <a:endParaRPr lang="fr-BE" dirty="0"/>
          </a:p>
        </p:txBody>
      </p:sp>
      <p:sp>
        <p:nvSpPr>
          <p:cNvPr id="7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1298895" y="6186091"/>
            <a:ext cx="4691706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	DATE 2018</a:t>
            </a:r>
            <a:endParaRPr lang="fr-B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2285658" y="2878926"/>
            <a:ext cx="7332358" cy="10193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66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	Titre du chapitre</a:t>
            </a:r>
            <a:endParaRPr lang="fr-B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6865" y="348116"/>
            <a:ext cx="5761144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1" baseline="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Titre du slide Arial Bold 28 pts</a:t>
            </a:r>
            <a:endParaRPr lang="fr-BE" dirty="0"/>
          </a:p>
        </p:txBody>
      </p:sp>
      <p:sp>
        <p:nvSpPr>
          <p:cNvPr id="4" name="Espace réservé du texte 19"/>
          <p:cNvSpPr>
            <a:spLocks noGrp="1"/>
          </p:cNvSpPr>
          <p:nvPr>
            <p:ph type="body" sz="quarter" idx="10" hasCustomPrompt="1"/>
          </p:nvPr>
        </p:nvSpPr>
        <p:spPr>
          <a:xfrm>
            <a:off x="6979668" y="6106462"/>
            <a:ext cx="4248150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aseline="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Titre de la présentation</a:t>
            </a:r>
            <a:endParaRPr lang="fr-BE" dirty="0"/>
          </a:p>
        </p:txBody>
      </p:sp>
      <p:sp>
        <p:nvSpPr>
          <p:cNvPr id="6" name="Espace réservé du texte 21"/>
          <p:cNvSpPr>
            <a:spLocks noGrp="1"/>
          </p:cNvSpPr>
          <p:nvPr>
            <p:ph type="body" sz="quarter" idx="11" hasCustomPrompt="1"/>
          </p:nvPr>
        </p:nvSpPr>
        <p:spPr>
          <a:xfrm>
            <a:off x="11120128" y="6106971"/>
            <a:ext cx="540345" cy="4312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n°</a:t>
            </a:r>
            <a:endParaRPr lang="fr-B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1055878" y="1753024"/>
            <a:ext cx="10170960" cy="433565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Body Arial Regular corps 24 pts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BE" dirty="0" err="1" smtClean="0"/>
              <a:t>Aperum</a:t>
            </a:r>
            <a:r>
              <a:rPr lang="fr-BE" dirty="0" smtClean="0"/>
              <a:t> </a:t>
            </a:r>
            <a:r>
              <a:rPr lang="fr-BE" dirty="0" err="1" smtClean="0"/>
              <a:t>rero</a:t>
            </a:r>
            <a:r>
              <a:rPr lang="fr-BE" dirty="0" smtClean="0"/>
              <a:t> con </a:t>
            </a:r>
            <a:r>
              <a:rPr lang="fr-BE" dirty="0" err="1" smtClean="0"/>
              <a:t>pedi</a:t>
            </a:r>
            <a:r>
              <a:rPr lang="fr-BE" dirty="0" smtClean="0"/>
              <a:t> </a:t>
            </a:r>
            <a:r>
              <a:rPr lang="fr-BE" dirty="0" err="1" smtClean="0"/>
              <a:t>temporerita</a:t>
            </a:r>
            <a:r>
              <a:rPr lang="fr-BE" dirty="0" smtClean="0"/>
              <a:t> </a:t>
            </a:r>
            <a:r>
              <a:rPr lang="fr-BE" dirty="0" err="1" smtClean="0"/>
              <a:t>venimpore</a:t>
            </a:r>
            <a:r>
              <a:rPr lang="fr-BE" dirty="0" smtClean="0"/>
              <a:t> </a:t>
            </a:r>
            <a:r>
              <a:rPr lang="fr-BE" dirty="0" err="1" smtClean="0"/>
              <a:t>sandandit</a:t>
            </a:r>
            <a:r>
              <a:rPr lang="fr-BE" dirty="0" smtClean="0"/>
              <a:t> </a:t>
            </a:r>
            <a:r>
              <a:rPr lang="fr-BE" dirty="0" err="1" smtClean="0"/>
              <a:t>abo</a:t>
            </a:r>
            <a:r>
              <a:rPr lang="fr-BE" dirty="0" smtClean="0"/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BE" dirty="0" smtClean="0"/>
              <a:t>Ut que </a:t>
            </a:r>
            <a:r>
              <a:rPr lang="fr-BE" dirty="0" err="1" smtClean="0"/>
              <a:t>verrovi</a:t>
            </a:r>
            <a:r>
              <a:rPr lang="fr-BE" dirty="0" smtClean="0"/>
              <a:t> </a:t>
            </a:r>
            <a:r>
              <a:rPr lang="fr-BE" dirty="0" err="1" smtClean="0"/>
              <a:t>debist</a:t>
            </a:r>
            <a:r>
              <a:rPr lang="fr-BE" dirty="0" smtClean="0"/>
              <a:t> </a:t>
            </a:r>
            <a:r>
              <a:rPr lang="fr-BE" dirty="0" err="1" smtClean="0"/>
              <a:t>hiliquae</a:t>
            </a:r>
            <a:r>
              <a:rPr lang="fr-BE" dirty="0" smtClean="0"/>
              <a:t> </a:t>
            </a:r>
            <a:r>
              <a:rPr lang="fr-BE" dirty="0" err="1" smtClean="0"/>
              <a:t>conet</a:t>
            </a:r>
            <a:r>
              <a:rPr lang="fr-BE" dirty="0" smtClean="0"/>
              <a:t> </a:t>
            </a:r>
            <a:r>
              <a:rPr lang="fr-BE" dirty="0" err="1" smtClean="0"/>
              <a:t>essequi</a:t>
            </a:r>
            <a:r>
              <a:rPr lang="fr-BE" dirty="0" smtClean="0"/>
              <a:t> </a:t>
            </a:r>
            <a:r>
              <a:rPr lang="fr-BE" dirty="0" err="1" smtClean="0"/>
              <a:t>illo</a:t>
            </a:r>
            <a:r>
              <a:rPr lang="fr-BE" dirty="0" smtClean="0"/>
              <a:t> </a:t>
            </a:r>
            <a:r>
              <a:rPr lang="fr-BE" dirty="0" err="1" smtClean="0"/>
              <a:t>dolestem</a:t>
            </a:r>
            <a:r>
              <a:rPr lang="fr-BE" dirty="0" smtClean="0"/>
              <a:t> </a:t>
            </a:r>
            <a:r>
              <a:rPr lang="fr-BE" dirty="0" err="1" smtClean="0"/>
              <a:t>voloren</a:t>
            </a:r>
            <a:r>
              <a:rPr lang="fr-BE" dirty="0" smtClean="0"/>
              <a:t> </a:t>
            </a:r>
            <a:r>
              <a:rPr lang="fr-BE" dirty="0" err="1" smtClean="0"/>
              <a:t>imaionsequi</a:t>
            </a:r>
            <a:r>
              <a:rPr lang="fr-BE" dirty="0" smtClean="0"/>
              <a:t> </a:t>
            </a:r>
            <a:r>
              <a:rPr lang="fr-BE" dirty="0" err="1" smtClean="0"/>
              <a:t>aceptae</a:t>
            </a:r>
            <a:r>
              <a:rPr lang="fr-BE" dirty="0" smtClean="0"/>
              <a:t> nus </a:t>
            </a:r>
            <a:r>
              <a:rPr lang="fr-BE" dirty="0" err="1" smtClean="0"/>
              <a:t>autatincti</a:t>
            </a:r>
            <a:r>
              <a:rPr lang="fr-BE" dirty="0" smtClean="0"/>
              <a:t> to </a:t>
            </a:r>
            <a:r>
              <a:rPr lang="fr-BE" dirty="0" err="1" smtClean="0"/>
              <a:t>velestiurit</a:t>
            </a:r>
            <a:r>
              <a:rPr lang="fr-BE" dirty="0" smtClean="0"/>
              <a:t> que </a:t>
            </a:r>
            <a:r>
              <a:rPr lang="fr-BE" dirty="0" err="1" smtClean="0"/>
              <a:t>eiunt</a:t>
            </a:r>
            <a:r>
              <a:rPr lang="fr-BE" dirty="0" smtClean="0"/>
              <a:t> </a:t>
            </a:r>
            <a:r>
              <a:rPr lang="fr-BE" dirty="0" err="1" smtClean="0"/>
              <a:t>vellabo</a:t>
            </a:r>
            <a:r>
              <a:rPr lang="fr-BE" dirty="0" smtClean="0"/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BE" dirty="0" err="1" smtClean="0"/>
              <a:t>Untoria</a:t>
            </a:r>
            <a:r>
              <a:rPr lang="fr-BE" dirty="0" smtClean="0"/>
              <a:t> </a:t>
            </a:r>
            <a:r>
              <a:rPr lang="fr-BE" dirty="0" err="1" smtClean="0"/>
              <a:t>eremquo</a:t>
            </a:r>
            <a:r>
              <a:rPr lang="fr-BE" dirty="0" smtClean="0"/>
              <a:t> </a:t>
            </a:r>
            <a:r>
              <a:rPr lang="fr-BE" dirty="0" err="1" smtClean="0"/>
              <a:t>ssimi</a:t>
            </a:r>
            <a:r>
              <a:rPr lang="fr-BE" dirty="0" smtClean="0"/>
              <a:t>, </a:t>
            </a:r>
            <a:r>
              <a:rPr lang="fr-BE" dirty="0" err="1" smtClean="0"/>
              <a:t>consequ</a:t>
            </a:r>
            <a:r>
              <a:rPr lang="fr-BE" dirty="0" smtClean="0"/>
              <a:t> </a:t>
            </a:r>
            <a:r>
              <a:rPr lang="fr-BE" dirty="0" err="1" smtClean="0"/>
              <a:t>aspiderum</a:t>
            </a:r>
            <a:r>
              <a:rPr lang="fr-BE" dirty="0" smtClean="0"/>
              <a:t> </a:t>
            </a:r>
            <a:r>
              <a:rPr lang="fr-BE" dirty="0" err="1" smtClean="0"/>
              <a:t>facipsunt</a:t>
            </a:r>
            <a:r>
              <a:rPr lang="fr-BE" dirty="0" smtClean="0"/>
              <a:t> </a:t>
            </a:r>
            <a:r>
              <a:rPr lang="fr-BE" dirty="0" err="1" smtClean="0"/>
              <a:t>fuga</a:t>
            </a:r>
            <a:r>
              <a:rPr lang="fr-BE" dirty="0" smtClean="0"/>
              <a:t>. </a:t>
            </a:r>
            <a:r>
              <a:rPr lang="fr-BE" dirty="0" err="1" smtClean="0"/>
              <a:t>Bero</a:t>
            </a:r>
            <a:r>
              <a:rPr lang="fr-BE" dirty="0" smtClean="0"/>
              <a:t> ide </a:t>
            </a:r>
            <a:r>
              <a:rPr lang="fr-BE" dirty="0" err="1" smtClean="0"/>
              <a:t>porepera</a:t>
            </a:r>
            <a:r>
              <a:rPr lang="fr-BE" dirty="0" smtClean="0"/>
              <a:t> </a:t>
            </a:r>
            <a:r>
              <a:rPr lang="fr-BE" dirty="0" err="1" smtClean="0"/>
              <a:t>quam</a:t>
            </a:r>
            <a:r>
              <a:rPr lang="fr-BE" dirty="0" smtClean="0"/>
              <a:t> </a:t>
            </a:r>
            <a:r>
              <a:rPr lang="fr-BE" dirty="0" err="1" smtClean="0"/>
              <a:t>doluptur</a:t>
            </a:r>
            <a:r>
              <a:rPr lang="fr-BE" dirty="0" smtClean="0"/>
              <a:t>?</a:t>
            </a:r>
          </a:p>
          <a:p>
            <a:pPr lvl="0"/>
            <a:endParaRPr lang="fr-BE" dirty="0"/>
          </a:p>
        </p:txBody>
      </p:sp>
      <p:sp>
        <p:nvSpPr>
          <p:cNvPr id="10" name="Espace réservé du texte 19"/>
          <p:cNvSpPr>
            <a:spLocks noGrp="1"/>
          </p:cNvSpPr>
          <p:nvPr>
            <p:ph type="body" sz="quarter" idx="10" hasCustomPrompt="1"/>
          </p:nvPr>
        </p:nvSpPr>
        <p:spPr>
          <a:xfrm>
            <a:off x="6978688" y="6088174"/>
            <a:ext cx="4248150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aseline="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Titre de la présentation</a:t>
            </a:r>
            <a:endParaRPr lang="fr-BE" dirty="0"/>
          </a:p>
        </p:txBody>
      </p:sp>
      <p:sp>
        <p:nvSpPr>
          <p:cNvPr id="11" name="Espace réservé du texte 21"/>
          <p:cNvSpPr>
            <a:spLocks noGrp="1"/>
          </p:cNvSpPr>
          <p:nvPr>
            <p:ph type="body" sz="quarter" idx="11" hasCustomPrompt="1"/>
          </p:nvPr>
        </p:nvSpPr>
        <p:spPr>
          <a:xfrm>
            <a:off x="11119148" y="6088683"/>
            <a:ext cx="540345" cy="4312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n°</a:t>
            </a:r>
            <a:endParaRPr lang="fr-B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41032" y="6088174"/>
            <a:ext cx="4248150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aseline="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Titre de la présentation</a:t>
            </a:r>
            <a:endParaRPr lang="fr-BE" dirty="0"/>
          </a:p>
        </p:txBody>
      </p:sp>
      <p:sp>
        <p:nvSpPr>
          <p:cNvPr id="7" name="Espace réservé du texte 21"/>
          <p:cNvSpPr>
            <a:spLocks noGrp="1"/>
          </p:cNvSpPr>
          <p:nvPr>
            <p:ph type="body" sz="quarter" idx="11" hasCustomPrompt="1"/>
          </p:nvPr>
        </p:nvSpPr>
        <p:spPr>
          <a:xfrm>
            <a:off x="11099476" y="6088683"/>
            <a:ext cx="540345" cy="4312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n°</a:t>
            </a:r>
            <a:endParaRPr lang="fr-BE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2123744" y="1902033"/>
            <a:ext cx="3600000" cy="4186142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/>
              <a:defRPr sz="20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 smtClean="0"/>
              <a:t>Temporerita</a:t>
            </a:r>
            <a:r>
              <a:rPr lang="fr-BE" dirty="0" smtClean="0"/>
              <a:t> </a:t>
            </a:r>
            <a:r>
              <a:rPr lang="fr-BE" dirty="0" err="1" smtClean="0"/>
              <a:t>venimpore</a:t>
            </a:r>
            <a:r>
              <a:rPr lang="fr-BE" dirty="0" smtClean="0"/>
              <a:t> </a:t>
            </a:r>
            <a:r>
              <a:rPr lang="fr-BE" dirty="0" err="1" smtClean="0"/>
              <a:t>sandandit</a:t>
            </a:r>
            <a:r>
              <a:rPr lang="fr-BE" dirty="0" smtClean="0"/>
              <a:t> </a:t>
            </a:r>
            <a:r>
              <a:rPr lang="fr-BE" dirty="0" err="1" smtClean="0"/>
              <a:t>abo</a:t>
            </a:r>
            <a:r>
              <a:rPr lang="fr-BE" dirty="0" smtClean="0"/>
              <a:t>. </a:t>
            </a:r>
            <a:br>
              <a:rPr lang="fr-BE" dirty="0" smtClean="0"/>
            </a:br>
            <a:r>
              <a:rPr lang="fr-BE" dirty="0" err="1" smtClean="0"/>
              <a:t>Tiatusandunt</a:t>
            </a:r>
            <a:r>
              <a:rPr lang="fr-BE" dirty="0" smtClean="0"/>
              <a:t> </a:t>
            </a:r>
            <a:r>
              <a:rPr lang="fr-BE" dirty="0" err="1" smtClean="0"/>
              <a:t>illecta</a:t>
            </a:r>
            <a:r>
              <a:rPr lang="fr-BE" dirty="0" smtClean="0"/>
              <a:t/>
            </a:r>
            <a:br>
              <a:rPr lang="fr-BE" dirty="0" smtClean="0"/>
            </a:br>
            <a:endParaRPr lang="fr-BE" dirty="0" smtClean="0"/>
          </a:p>
          <a:p>
            <a:pPr lvl="0"/>
            <a:r>
              <a:rPr lang="fr-BE" dirty="0" smtClean="0"/>
              <a:t>Ut que </a:t>
            </a:r>
            <a:r>
              <a:rPr lang="fr-BE" dirty="0" err="1" smtClean="0"/>
              <a:t>verrovi</a:t>
            </a:r>
            <a:r>
              <a:rPr lang="fr-BE" dirty="0" smtClean="0"/>
              <a:t> </a:t>
            </a:r>
            <a:r>
              <a:rPr lang="fr-BE" dirty="0" err="1" smtClean="0"/>
              <a:t>debist</a:t>
            </a:r>
            <a:r>
              <a:rPr lang="fr-BE" dirty="0" smtClean="0"/>
              <a:t> </a:t>
            </a:r>
            <a:r>
              <a:rPr lang="fr-BE" dirty="0" err="1" smtClean="0"/>
              <a:t>hiliquae</a:t>
            </a:r>
            <a:r>
              <a:rPr lang="fr-BE" dirty="0" smtClean="0"/>
              <a:t> </a:t>
            </a:r>
            <a:r>
              <a:rPr lang="fr-BE" dirty="0" err="1" smtClean="0"/>
              <a:t>conet</a:t>
            </a:r>
            <a:r>
              <a:rPr lang="fr-BE" dirty="0" smtClean="0"/>
              <a:t> </a:t>
            </a:r>
            <a:r>
              <a:rPr lang="fr-BE" dirty="0" err="1" smtClean="0"/>
              <a:t>essequi</a:t>
            </a:r>
            <a:r>
              <a:rPr lang="fr-BE" dirty="0" smtClean="0"/>
              <a:t> </a:t>
            </a:r>
            <a:r>
              <a:rPr lang="fr-BE" dirty="0" err="1" smtClean="0"/>
              <a:t>illo</a:t>
            </a:r>
            <a:r>
              <a:rPr lang="fr-BE" dirty="0" smtClean="0"/>
              <a:t> </a:t>
            </a:r>
            <a:r>
              <a:rPr lang="fr-BE" dirty="0" err="1" smtClean="0"/>
              <a:t>dolestem</a:t>
            </a:r>
            <a:r>
              <a:rPr lang="fr-BE" dirty="0" smtClean="0"/>
              <a:t> </a:t>
            </a:r>
            <a:r>
              <a:rPr lang="fr-BE" dirty="0" err="1" smtClean="0"/>
              <a:t>Quos</a:t>
            </a:r>
            <a:r>
              <a:rPr lang="fr-BE" dirty="0" smtClean="0"/>
              <a:t> </a:t>
            </a:r>
            <a:r>
              <a:rPr lang="fr-BE" dirty="0" err="1" smtClean="0"/>
              <a:t>sam</a:t>
            </a:r>
            <a:r>
              <a:rPr lang="fr-BE" dirty="0" smtClean="0"/>
              <a:t> </a:t>
            </a:r>
            <a:r>
              <a:rPr lang="fr-BE" dirty="0" err="1" smtClean="0"/>
              <a:t>aut</a:t>
            </a:r>
            <a:r>
              <a:rPr lang="fr-BE" dirty="0" smtClean="0"/>
              <a:t> </a:t>
            </a:r>
            <a:r>
              <a:rPr lang="fr-BE" dirty="0" err="1" smtClean="0"/>
              <a:t>quidusam</a:t>
            </a:r>
            <a:r>
              <a:rPr lang="fr-BE" dirty="0" smtClean="0"/>
              <a:t> </a:t>
            </a:r>
            <a:br>
              <a:rPr lang="fr-BE" dirty="0" smtClean="0"/>
            </a:br>
            <a:endParaRPr lang="fr-BE" dirty="0" smtClean="0"/>
          </a:p>
          <a:p>
            <a:pPr lvl="0"/>
            <a:r>
              <a:rPr lang="fr-BE" dirty="0" err="1" smtClean="0"/>
              <a:t>Maionsequi</a:t>
            </a:r>
            <a:r>
              <a:rPr lang="fr-BE" dirty="0" smtClean="0"/>
              <a:t> </a:t>
            </a:r>
            <a:r>
              <a:rPr lang="fr-BE" dirty="0" err="1" smtClean="0"/>
              <a:t>aceptae</a:t>
            </a:r>
            <a:r>
              <a:rPr lang="fr-BE" dirty="0" smtClean="0"/>
              <a:t> nus </a:t>
            </a:r>
            <a:r>
              <a:rPr lang="fr-BE" dirty="0" err="1" smtClean="0"/>
              <a:t>autatincti</a:t>
            </a:r>
            <a:r>
              <a:rPr lang="fr-BE" dirty="0" smtClean="0"/>
              <a:t> to </a:t>
            </a:r>
            <a:r>
              <a:rPr lang="fr-BE" dirty="0" err="1" smtClean="0"/>
              <a:t>velestiurit</a:t>
            </a:r>
            <a:r>
              <a:rPr lang="fr-BE" dirty="0" smtClean="0"/>
              <a:t> que </a:t>
            </a:r>
            <a:r>
              <a:rPr lang="fr-BE" dirty="0" err="1" smtClean="0"/>
              <a:t>eiunt</a:t>
            </a:r>
            <a:r>
              <a:rPr lang="fr-BE" dirty="0" smtClean="0"/>
              <a:t> </a:t>
            </a:r>
            <a:r>
              <a:rPr lang="fr-BE" dirty="0" err="1" smtClean="0"/>
              <a:t>vellabo</a:t>
            </a:r>
            <a:r>
              <a:rPr lang="fr-BE" dirty="0" smtClean="0"/>
              <a:t>. </a:t>
            </a:r>
            <a:br>
              <a:rPr lang="fr-BE" dirty="0" smtClean="0"/>
            </a:br>
            <a:r>
              <a:rPr lang="fr-BE" dirty="0" err="1" smtClean="0"/>
              <a:t>Tiatusandunt</a:t>
            </a:r>
            <a:r>
              <a:rPr lang="fr-BE" dirty="0" smtClean="0"/>
              <a:t> </a:t>
            </a:r>
            <a:r>
              <a:rPr lang="fr-BE" dirty="0" err="1" smtClean="0"/>
              <a:t>illecta</a:t>
            </a:r>
            <a:endParaRPr lang="fr-BE" dirty="0" smtClean="0"/>
          </a:p>
          <a:p>
            <a:pPr lvl="0"/>
            <a:endParaRPr lang="fr-BE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6192144" y="1902033"/>
            <a:ext cx="3600000" cy="4186142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 startAt="4"/>
              <a:defRPr sz="20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 smtClean="0"/>
              <a:t>Temporerita</a:t>
            </a:r>
            <a:r>
              <a:rPr lang="fr-BE" dirty="0" smtClean="0"/>
              <a:t> </a:t>
            </a:r>
            <a:r>
              <a:rPr lang="fr-BE" dirty="0" err="1" smtClean="0"/>
              <a:t>venimpore</a:t>
            </a:r>
            <a:r>
              <a:rPr lang="fr-BE" dirty="0" smtClean="0"/>
              <a:t> </a:t>
            </a:r>
            <a:r>
              <a:rPr lang="fr-BE" dirty="0" err="1" smtClean="0"/>
              <a:t>sandandit</a:t>
            </a:r>
            <a:r>
              <a:rPr lang="fr-BE" dirty="0" smtClean="0"/>
              <a:t> </a:t>
            </a:r>
            <a:r>
              <a:rPr lang="fr-BE" dirty="0" err="1" smtClean="0"/>
              <a:t>abo</a:t>
            </a:r>
            <a:r>
              <a:rPr lang="fr-BE" dirty="0" smtClean="0"/>
              <a:t>. </a:t>
            </a:r>
            <a:br>
              <a:rPr lang="fr-BE" dirty="0" smtClean="0"/>
            </a:br>
            <a:endParaRPr lang="fr-BE" dirty="0" smtClean="0"/>
          </a:p>
          <a:p>
            <a:pPr lvl="0"/>
            <a:r>
              <a:rPr lang="fr-BE" dirty="0" smtClean="0"/>
              <a:t>Ut que </a:t>
            </a:r>
            <a:r>
              <a:rPr lang="fr-BE" dirty="0" err="1" smtClean="0"/>
              <a:t>verrovi</a:t>
            </a:r>
            <a:r>
              <a:rPr lang="fr-BE" dirty="0" smtClean="0"/>
              <a:t> </a:t>
            </a:r>
            <a:r>
              <a:rPr lang="fr-BE" dirty="0" err="1" smtClean="0"/>
              <a:t>debist</a:t>
            </a:r>
            <a:r>
              <a:rPr lang="fr-BE" dirty="0" smtClean="0"/>
              <a:t> </a:t>
            </a:r>
            <a:r>
              <a:rPr lang="fr-BE" dirty="0" err="1" smtClean="0"/>
              <a:t>hiliquae</a:t>
            </a:r>
            <a:r>
              <a:rPr lang="fr-BE" dirty="0" smtClean="0"/>
              <a:t> </a:t>
            </a:r>
            <a:r>
              <a:rPr lang="fr-BE" dirty="0" err="1" smtClean="0"/>
              <a:t>conet</a:t>
            </a:r>
            <a:r>
              <a:rPr lang="fr-BE" dirty="0" smtClean="0"/>
              <a:t> </a:t>
            </a:r>
            <a:r>
              <a:rPr lang="fr-BE" dirty="0" err="1" smtClean="0"/>
              <a:t>essequi</a:t>
            </a:r>
            <a:r>
              <a:rPr lang="fr-BE" dirty="0" smtClean="0"/>
              <a:t> </a:t>
            </a:r>
            <a:r>
              <a:rPr lang="fr-BE" dirty="0" err="1" smtClean="0"/>
              <a:t>illo</a:t>
            </a:r>
            <a:r>
              <a:rPr lang="fr-BE" dirty="0" smtClean="0"/>
              <a:t> </a:t>
            </a:r>
            <a:r>
              <a:rPr lang="fr-BE" dirty="0" err="1" smtClean="0"/>
              <a:t>dolestem</a:t>
            </a:r>
            <a:r>
              <a:rPr lang="fr-BE" dirty="0" smtClean="0"/>
              <a:t/>
            </a:r>
            <a:br>
              <a:rPr lang="fr-BE" dirty="0" smtClean="0"/>
            </a:br>
            <a:endParaRPr lang="fr-BE" dirty="0" smtClean="0"/>
          </a:p>
          <a:p>
            <a:pPr lvl="0"/>
            <a:r>
              <a:rPr lang="fr-BE" dirty="0" err="1" smtClean="0"/>
              <a:t>Maionsequi</a:t>
            </a:r>
            <a:r>
              <a:rPr lang="fr-BE" dirty="0" smtClean="0"/>
              <a:t> </a:t>
            </a:r>
            <a:r>
              <a:rPr lang="fr-BE" dirty="0" err="1" smtClean="0"/>
              <a:t>aceptae</a:t>
            </a:r>
            <a:r>
              <a:rPr lang="fr-BE" dirty="0" smtClean="0"/>
              <a:t> nus </a:t>
            </a:r>
            <a:r>
              <a:rPr lang="fr-BE" dirty="0" err="1" smtClean="0"/>
              <a:t>autatincti</a:t>
            </a:r>
            <a:r>
              <a:rPr lang="fr-BE" dirty="0" smtClean="0"/>
              <a:t> to </a:t>
            </a:r>
            <a:r>
              <a:rPr lang="fr-BE" dirty="0" err="1" smtClean="0"/>
              <a:t>velestiurit</a:t>
            </a:r>
            <a:r>
              <a:rPr lang="fr-BE" dirty="0" smtClean="0"/>
              <a:t> que </a:t>
            </a:r>
            <a:r>
              <a:rPr lang="fr-BE" dirty="0" err="1" smtClean="0"/>
              <a:t>eiunt</a:t>
            </a:r>
            <a:r>
              <a:rPr lang="fr-BE" dirty="0" smtClean="0"/>
              <a:t> </a:t>
            </a:r>
            <a:r>
              <a:rPr lang="fr-BE" dirty="0" err="1" smtClean="0"/>
              <a:t>vellabo</a:t>
            </a:r>
            <a:r>
              <a:rPr lang="fr-BE" dirty="0" smtClean="0"/>
              <a:t>. </a:t>
            </a:r>
            <a:endParaRPr lang="fr-B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19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01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89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6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63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7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73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14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742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904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48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74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62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60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67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34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69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762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8" b="19168"/>
          <a:stretch>
            <a:fillRect/>
          </a:stretch>
        </p:blipFill>
        <p:spPr/>
      </p:pic>
      <p:pic>
        <p:nvPicPr>
          <p:cNvPr id="8" name="Espace réservé pour une image  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0" b="19130"/>
          <a:stretch>
            <a:fillRect/>
          </a:stretch>
        </p:blipFill>
        <p:spPr/>
      </p:pic>
      <p:pic>
        <p:nvPicPr>
          <p:cNvPr id="7" name="Espace réservé pour une image  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7" b="19207"/>
          <a:stretch>
            <a:fillRect/>
          </a:stretch>
        </p:blipFill>
        <p:spPr/>
      </p:pic>
      <p:pic>
        <p:nvPicPr>
          <p:cNvPr id="9" name="Espace réservé pour une image  8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7" b="19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9904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3" r="15013"/>
          <a:stretch>
            <a:fillRect/>
          </a:stretch>
        </p:blipFill>
        <p:spPr/>
      </p:pic>
      <p:pic>
        <p:nvPicPr>
          <p:cNvPr id="9" name="Espace réservé pour une image  8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7" b="202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231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4" b="20514"/>
          <a:stretch>
            <a:fillRect/>
          </a:stretch>
        </p:blipFill>
        <p:spPr>
          <a:xfrm>
            <a:off x="1011238" y="2047875"/>
            <a:ext cx="10474325" cy="4117975"/>
          </a:xfrm>
        </p:spPr>
      </p:pic>
    </p:spTree>
    <p:extLst>
      <p:ext uri="{BB962C8B-B14F-4D97-AF65-F5344CB8AC3E}">
        <p14:creationId xmlns:p14="http://schemas.microsoft.com/office/powerpoint/2010/main" val="1058573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8" b="21368"/>
          <a:stretch>
            <a:fillRect/>
          </a:stretch>
        </p:blipFill>
        <p:spPr/>
      </p:pic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249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8" b="13858"/>
          <a:stretch>
            <a:fillRect/>
          </a:stretch>
        </p:blipFill>
        <p:spPr/>
      </p:pic>
      <p:pic>
        <p:nvPicPr>
          <p:cNvPr id="7" name="Espace réservé pour une image  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8" b="13858"/>
          <a:stretch>
            <a:fillRect/>
          </a:stretch>
        </p:blipFill>
        <p:spPr/>
      </p:pic>
      <p:sp>
        <p:nvSpPr>
          <p:cNvPr id="4" name="Espace réservé du texte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763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449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2613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554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86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5" b="16885"/>
          <a:stretch>
            <a:fillRect/>
          </a:stretch>
        </p:blipFill>
        <p:spPr/>
      </p:pic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6410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28140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22348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0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65509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90955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839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9726728"/>
      </p:ext>
    </p:extLst>
  </p:cSld>
  <p:clrMapOvr>
    <a:masterClrMapping/>
  </p:clrMapOvr>
</p:sld>
</file>

<file path=ppt/theme/theme1.xml><?xml version="1.0" encoding="utf-8"?>
<a:theme xmlns:a="http://schemas.openxmlformats.org/drawingml/2006/main" name="3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0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3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0</Words>
  <Application>Microsoft Office PowerPoint</Application>
  <PresentationFormat>Grand écran</PresentationFormat>
  <Paragraphs>0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18</vt:i4>
      </vt:variant>
      <vt:variant>
        <vt:lpstr>Titres des diapositives</vt:lpstr>
      </vt:variant>
      <vt:variant>
        <vt:i4>18</vt:i4>
      </vt:variant>
    </vt:vector>
  </HeadingPairs>
  <TitlesOfParts>
    <vt:vector size="38" baseType="lpstr">
      <vt:lpstr>Arial</vt:lpstr>
      <vt:lpstr>Calibri</vt:lpstr>
      <vt:lpstr>3_Thème Office</vt:lpstr>
      <vt:lpstr>1_Thème Office</vt:lpstr>
      <vt:lpstr>1_Conception personnalisée</vt:lpstr>
      <vt:lpstr>2_Conception personnalisée</vt:lpstr>
      <vt:lpstr>4_Thème Office</vt:lpstr>
      <vt:lpstr>6_Thème Office</vt:lpstr>
      <vt:lpstr>7_Thème Office</vt:lpstr>
      <vt:lpstr>8_Thème Office</vt:lpstr>
      <vt:lpstr>9_Thème Office</vt:lpstr>
      <vt:lpstr>8_Conception personnalisée</vt:lpstr>
      <vt:lpstr>9_Conception personnalisée</vt:lpstr>
      <vt:lpstr>11_Conception personnalisée</vt:lpstr>
      <vt:lpstr>10_Conception personnalisée</vt:lpstr>
      <vt:lpstr>12_Conception personnalisée</vt:lpstr>
      <vt:lpstr>13_Conception personnalisée</vt:lpstr>
      <vt:lpstr>15_Conception personnalisée</vt:lpstr>
      <vt:lpstr>16_Conception personnalisée</vt:lpstr>
      <vt:lpstr>17_Conception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Laurence Ippersiel</dc:creator>
  <cp:lastModifiedBy>Mélissa Nyamabu</cp:lastModifiedBy>
  <cp:revision>35</cp:revision>
  <dcterms:created xsi:type="dcterms:W3CDTF">2018-08-01T08:47:37Z</dcterms:created>
  <dcterms:modified xsi:type="dcterms:W3CDTF">2018-10-18T13:43:56Z</dcterms:modified>
</cp:coreProperties>
</file>